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94" r:id="rId14"/>
    <p:sldId id="260" r:id="rId15"/>
    <p:sldId id="297" r:id="rId16"/>
    <p:sldId id="264" r:id="rId17"/>
    <p:sldId id="261" r:id="rId18"/>
    <p:sldId id="262" r:id="rId19"/>
    <p:sldId id="263" r:id="rId20"/>
    <p:sldId id="265" r:id="rId21"/>
    <p:sldId id="266" r:id="rId22"/>
    <p:sldId id="277" r:id="rId23"/>
    <p:sldId id="275" r:id="rId24"/>
    <p:sldId id="267" r:id="rId25"/>
    <p:sldId id="276" r:id="rId26"/>
    <p:sldId id="279" r:id="rId27"/>
    <p:sldId id="300" r:id="rId28"/>
    <p:sldId id="280" r:id="rId29"/>
    <p:sldId id="282" r:id="rId30"/>
    <p:sldId id="284" r:id="rId31"/>
    <p:sldId id="286" r:id="rId32"/>
    <p:sldId id="289" r:id="rId33"/>
    <p:sldId id="291" r:id="rId34"/>
    <p:sldId id="292" r:id="rId35"/>
    <p:sldId id="293" r:id="rId36"/>
    <p:sldId id="296" r:id="rId37"/>
    <p:sldId id="295" r:id="rId38"/>
    <p:sldId id="302" r:id="rId39"/>
    <p:sldId id="268" r:id="rId40"/>
    <p:sldId id="269" r:id="rId41"/>
    <p:sldId id="270" r:id="rId42"/>
    <p:sldId id="271" r:id="rId43"/>
    <p:sldId id="272" r:id="rId44"/>
    <p:sldId id="298" r:id="rId45"/>
    <p:sldId id="299" r:id="rId46"/>
    <p:sldId id="301" r:id="rId47"/>
    <p:sldId id="303" r:id="rId48"/>
    <p:sldId id="304" r:id="rId49"/>
    <p:sldId id="305" r:id="rId50"/>
    <p:sldId id="306" r:id="rId51"/>
    <p:sldId id="310" r:id="rId52"/>
    <p:sldId id="311" r:id="rId53"/>
    <p:sldId id="312" r:id="rId54"/>
    <p:sldId id="308" r:id="rId55"/>
    <p:sldId id="309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jpg>
</file>

<file path=ppt/media/image14.jpe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png>
</file>

<file path=ppt/media/image44.png>
</file>

<file path=ppt/media/image45.gif>
</file>

<file path=ppt/media/image46.gif>
</file>

<file path=ppt/media/image47.gif>
</file>

<file path=ppt/media/image48.gif>
</file>

<file path=ppt/media/image49.png>
</file>

<file path=ppt/media/image5.png>
</file>

<file path=ppt/media/image50.png>
</file>

<file path=ppt/media/image51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2020-06-26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e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jpeg"/><Relationship Id="rId9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jp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image" Target="../media/image45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gif"/><Relationship Id="rId4" Type="http://schemas.openxmlformats.org/officeDocument/2006/relationships/image" Target="../media/image47.gif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8D21B7-356D-48CB-933B-9D5A7B1CA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929" y="0"/>
            <a:ext cx="12192000" cy="57060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87107-2459-49A2-87D4-F2A4E02743E5}"/>
              </a:ext>
            </a:extLst>
          </p:cNvPr>
          <p:cNvSpPr/>
          <p:nvPr/>
        </p:nvSpPr>
        <p:spPr>
          <a:xfrm>
            <a:off x="1511559" y="4954555"/>
            <a:ext cx="7669763" cy="7515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F62B5B3-D66B-4657-BED2-BE3A00698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077938"/>
              </p:ext>
            </p:extLst>
          </p:nvPr>
        </p:nvGraphicFramePr>
        <p:xfrm>
          <a:off x="1511559" y="4927763"/>
          <a:ext cx="74924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747">
                  <a:extLst>
                    <a:ext uri="{9D8B030D-6E8A-4147-A177-3AD203B41FA5}">
                      <a16:colId xmlns:a16="http://schemas.microsoft.com/office/drawing/2014/main" val="364657936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022144678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161436051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173867037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485848644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730419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gameState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ballSpeed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16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7426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563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D7F21-B5F7-4C8A-A2CB-28D2B7452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For Favicon:</a:t>
            </a:r>
          </a:p>
        </p:txBody>
      </p:sp>
      <p:pic>
        <p:nvPicPr>
          <p:cNvPr id="5" name="Picture 4" descr="A close up of a person smiling for the camera&#10;&#10;Description automatically generated">
            <a:extLst>
              <a:ext uri="{FF2B5EF4-FFF2-40B4-BE49-F238E27FC236}">
                <a16:creationId xmlns:a16="http://schemas.microsoft.com/office/drawing/2014/main" id="{278B4ED6-7F76-4536-825F-306A42EAF9B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048" y="2670048"/>
            <a:ext cx="1517904" cy="151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63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4308" y="851460"/>
            <a:ext cx="2853225" cy="1845087"/>
          </a:xfrm>
          <a:prstGeom prst="rect">
            <a:avLst/>
          </a:prstGeom>
        </p:spPr>
      </p:pic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1518C39A-3FD4-45B1-97B8-8481ECFC29F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7F27"/>
              </a:clrFrom>
              <a:clrTo>
                <a:srgbClr val="FF7F2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885" y="1594258"/>
            <a:ext cx="4457143" cy="28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04" y="494522"/>
            <a:ext cx="2670798" cy="1722664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B6AEDDA2-202E-4D0F-860D-4C2E7A3F25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B5E61D"/>
              </a:clrFrom>
              <a:clrTo>
                <a:srgbClr val="B5E61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285" y="2081381"/>
            <a:ext cx="4171429" cy="26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17938E29-CD71-4FE7-98CE-0CF2E39820A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80" y="278938"/>
            <a:ext cx="7390476" cy="6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735388">
            <a:off x="5733416" y="1720897"/>
            <a:ext cx="3255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technicianTestSocketsRequest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 flipH="1">
            <a:off x="3593679" y="2698733"/>
            <a:ext cx="1892721" cy="90036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9978030">
            <a:off x="3616206" y="3086893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testingSocketPing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6507056" y="4149590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pic>
        <p:nvPicPr>
          <p:cNvPr id="22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C20CB127-9977-4609-916E-607FF3311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005" y="2752037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936A5BF-882B-4CF4-B575-EAC38F918FC2}"/>
              </a:ext>
            </a:extLst>
          </p:cNvPr>
          <p:cNvSpPr txBox="1"/>
          <p:nvPr/>
        </p:nvSpPr>
        <p:spPr>
          <a:xfrm rot="734339">
            <a:off x="3507585" y="4139425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testingSocketResult</a:t>
            </a:r>
            <a:endParaRPr lang="en-CA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419EA11-781A-40AD-8022-FC3B329C7590}"/>
              </a:ext>
            </a:extLst>
          </p:cNvPr>
          <p:cNvCxnSpPr>
            <a:cxnSpLocks/>
          </p:cNvCxnSpPr>
          <p:nvPr/>
        </p:nvCxnSpPr>
        <p:spPr>
          <a:xfrm>
            <a:off x="3492916" y="3925554"/>
            <a:ext cx="2154457" cy="3985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31AE712-3F10-461A-AAEA-AD7DB3877D87}"/>
              </a:ext>
            </a:extLst>
          </p:cNvPr>
          <p:cNvSpPr txBox="1"/>
          <p:nvPr/>
        </p:nvSpPr>
        <p:spPr>
          <a:xfrm rot="734442">
            <a:off x="6028473" y="4918010"/>
            <a:ext cx="3255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technicianSocketTestResults</a:t>
            </a:r>
            <a:endParaRPr lang="en-CA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D363339-2AA6-499E-86E9-0FB6994C84A6}"/>
              </a:ext>
            </a:extLst>
          </p:cNvPr>
          <p:cNvCxnSpPr>
            <a:cxnSpLocks/>
          </p:cNvCxnSpPr>
          <p:nvPr/>
        </p:nvCxnSpPr>
        <p:spPr>
          <a:xfrm>
            <a:off x="5864432" y="4436706"/>
            <a:ext cx="3119671" cy="764144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7233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27E04E-CDC5-4476-9346-9D7B282823E8}"/>
              </a:ext>
            </a:extLst>
          </p:cNvPr>
          <p:cNvSpPr txBox="1"/>
          <p:nvPr/>
        </p:nvSpPr>
        <p:spPr>
          <a:xfrm rot="1436730">
            <a:off x="2313882" y="2060475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castVisibilityRequest</a:t>
            </a:r>
            <a:endParaRPr lang="en-CA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333482-CF7B-423E-B93A-FAE75789934E}"/>
              </a:ext>
            </a:extLst>
          </p:cNvPr>
          <p:cNvCxnSpPr>
            <a:cxnSpLocks/>
          </p:cNvCxnSpPr>
          <p:nvPr/>
        </p:nvCxnSpPr>
        <p:spPr>
          <a:xfrm>
            <a:off x="2525168" y="1491343"/>
            <a:ext cx="2006480" cy="858567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9B78263-8EBC-4D9F-959B-F26B641FF8BD}"/>
              </a:ext>
            </a:extLst>
          </p:cNvPr>
          <p:cNvSpPr txBox="1"/>
          <p:nvPr/>
        </p:nvSpPr>
        <p:spPr>
          <a:xfrm rot="20264355">
            <a:off x="2178741" y="3595482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castVisibilityUpdate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D9A39B8-CB7A-48DF-9919-D019B7779508}"/>
              </a:ext>
            </a:extLst>
          </p:cNvPr>
          <p:cNvCxnSpPr>
            <a:cxnSpLocks/>
          </p:cNvCxnSpPr>
          <p:nvPr/>
        </p:nvCxnSpPr>
        <p:spPr>
          <a:xfrm flipH="1">
            <a:off x="2350281" y="3541288"/>
            <a:ext cx="2367699" cy="119743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5751" y="3289703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676801" y="1815396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‘object’: </a:t>
            </a:r>
            <a:r>
              <a:rPr lang="en-CA" dirty="0" err="1"/>
              <a:t>leftPaddle</a:t>
            </a:r>
            <a:r>
              <a:rPr lang="en-CA" dirty="0"/>
              <a:t>, ball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4196706" y="4940231"/>
            <a:ext cx="37169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’: 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B22301-F790-4E41-A125-F5B447BB8804}"/>
              </a:ext>
            </a:extLst>
          </p:cNvPr>
          <p:cNvSpPr txBox="1"/>
          <p:nvPr/>
        </p:nvSpPr>
        <p:spPr>
          <a:xfrm rot="912627">
            <a:off x="6801183" y="4502842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B53BF87-E176-4AA1-9755-BEA6BF314FA4}"/>
              </a:ext>
            </a:extLst>
          </p:cNvPr>
          <p:cNvCxnSpPr/>
          <p:nvPr/>
        </p:nvCxnSpPr>
        <p:spPr>
          <a:xfrm>
            <a:off x="7447405" y="3780148"/>
            <a:ext cx="73068" cy="4784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‘active’, ‘paused’,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quizBallGameOver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27076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1623527" y="1101012"/>
            <a:ext cx="9144000" cy="49638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001416" y="2760306"/>
            <a:ext cx="382556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FA3733-947B-4578-BF70-7D8DE852F057}"/>
              </a:ext>
            </a:extLst>
          </p:cNvPr>
          <p:cNvSpPr/>
          <p:nvPr/>
        </p:nvSpPr>
        <p:spPr>
          <a:xfrm>
            <a:off x="10114383" y="2668555"/>
            <a:ext cx="454089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0FF20-FA30-419F-A05F-57C295A43F62}"/>
              </a:ext>
            </a:extLst>
          </p:cNvPr>
          <p:cNvCxnSpPr>
            <a:cxnSpLocks/>
          </p:cNvCxnSpPr>
          <p:nvPr/>
        </p:nvCxnSpPr>
        <p:spPr>
          <a:xfrm>
            <a:off x="1623527" y="2668555"/>
            <a:ext cx="3778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0E64E7-9399-473C-998C-DF5E30794BD4}"/>
              </a:ext>
            </a:extLst>
          </p:cNvPr>
          <p:cNvCxnSpPr>
            <a:cxnSpLocks/>
          </p:cNvCxnSpPr>
          <p:nvPr/>
        </p:nvCxnSpPr>
        <p:spPr>
          <a:xfrm>
            <a:off x="1623527" y="1915885"/>
            <a:ext cx="84908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E489E6-F913-4072-B53E-7427B3B17785}"/>
              </a:ext>
            </a:extLst>
          </p:cNvPr>
          <p:cNvCxnSpPr>
            <a:cxnSpLocks/>
          </p:cNvCxnSpPr>
          <p:nvPr/>
        </p:nvCxnSpPr>
        <p:spPr>
          <a:xfrm>
            <a:off x="1346719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849086" y="3429000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F76DEC8-3C65-4C3F-86C7-0A79170079FD}"/>
              </a:ext>
            </a:extLst>
          </p:cNvPr>
          <p:cNvCxnSpPr>
            <a:cxnSpLocks/>
          </p:cNvCxnSpPr>
          <p:nvPr/>
        </p:nvCxnSpPr>
        <p:spPr>
          <a:xfrm>
            <a:off x="11118980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99D13F9-9AA9-4710-A0AC-7F3649708E1E}"/>
              </a:ext>
            </a:extLst>
          </p:cNvPr>
          <p:cNvCxnSpPr/>
          <p:nvPr/>
        </p:nvCxnSpPr>
        <p:spPr>
          <a:xfrm>
            <a:off x="9787812" y="3446106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C9B3B1-38D0-420E-8B32-B13EB6738B9D}"/>
              </a:ext>
            </a:extLst>
          </p:cNvPr>
          <p:cNvSpPr txBox="1"/>
          <p:nvPr/>
        </p:nvSpPr>
        <p:spPr>
          <a:xfrm>
            <a:off x="1623527" y="2291838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F46AC-5837-49F4-A55F-8B5EECFA5F56}"/>
              </a:ext>
            </a:extLst>
          </p:cNvPr>
          <p:cNvSpPr txBox="1"/>
          <p:nvPr/>
        </p:nvSpPr>
        <p:spPr>
          <a:xfrm>
            <a:off x="9442578" y="1551219"/>
            <a:ext cx="57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895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B7BFC3-5C91-4DA0-BC20-CF6BCEAA8F2F}"/>
              </a:ext>
            </a:extLst>
          </p:cNvPr>
          <p:cNvCxnSpPr>
            <a:cxnSpLocks/>
          </p:cNvCxnSpPr>
          <p:nvPr/>
        </p:nvCxnSpPr>
        <p:spPr>
          <a:xfrm>
            <a:off x="2001416" y="4332514"/>
            <a:ext cx="3825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2001416" y="4398996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92DF0F-C011-4C1B-98AE-0B860835F960}"/>
              </a:ext>
            </a:extLst>
          </p:cNvPr>
          <p:cNvCxnSpPr>
            <a:cxnSpLocks/>
          </p:cNvCxnSpPr>
          <p:nvPr/>
        </p:nvCxnSpPr>
        <p:spPr>
          <a:xfrm>
            <a:off x="1623527" y="304799"/>
            <a:ext cx="9143999" cy="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4192D16-66D2-4763-882C-B76A25C038DE}"/>
              </a:ext>
            </a:extLst>
          </p:cNvPr>
          <p:cNvSpPr txBox="1"/>
          <p:nvPr/>
        </p:nvSpPr>
        <p:spPr>
          <a:xfrm>
            <a:off x="4873689" y="-49372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quizBallCanvasWidth</a:t>
            </a:r>
            <a:r>
              <a:rPr lang="en-CA" dirty="0"/>
              <a:t> = 920;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B2B2E4-B86A-4805-B1C2-A0EC4F2459C2}"/>
              </a:ext>
            </a:extLst>
          </p:cNvPr>
          <p:cNvCxnSpPr>
            <a:cxnSpLocks/>
          </p:cNvCxnSpPr>
          <p:nvPr/>
        </p:nvCxnSpPr>
        <p:spPr>
          <a:xfrm>
            <a:off x="205273" y="1101012"/>
            <a:ext cx="0" cy="489857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BB21EED-FB16-4F32-A767-89667CBC53FF}"/>
              </a:ext>
            </a:extLst>
          </p:cNvPr>
          <p:cNvSpPr txBox="1"/>
          <p:nvPr/>
        </p:nvSpPr>
        <p:spPr>
          <a:xfrm>
            <a:off x="0" y="6165598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quizBallCanvasHeight</a:t>
            </a:r>
            <a:r>
              <a:rPr lang="en-CA" dirty="0"/>
              <a:t> = 465;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EDE94E6-E597-48C1-8AE1-844CD9E3FBDB}"/>
              </a:ext>
            </a:extLst>
          </p:cNvPr>
          <p:cNvCxnSpPr>
            <a:cxnSpLocks/>
          </p:cNvCxnSpPr>
          <p:nvPr/>
        </p:nvCxnSpPr>
        <p:spPr>
          <a:xfrm>
            <a:off x="3259493" y="2760306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533406B-3E51-4986-8CCE-003268D5E350}"/>
              </a:ext>
            </a:extLst>
          </p:cNvPr>
          <p:cNvSpPr txBox="1"/>
          <p:nvPr/>
        </p:nvSpPr>
        <p:spPr>
          <a:xfrm>
            <a:off x="3306148" y="3261440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paddleHeight</a:t>
            </a:r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 = 74;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938F7C-51D0-49EC-A65D-5FF121A21C88}"/>
              </a:ext>
            </a:extLst>
          </p:cNvPr>
          <p:cNvSpPr txBox="1"/>
          <p:nvPr/>
        </p:nvSpPr>
        <p:spPr>
          <a:xfrm>
            <a:off x="273699" y="1828996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</a:t>
            </a:r>
            <a:endParaRPr lang="en-CA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1CDFB8-B7A9-406A-AE02-CEA7D5E6732F}"/>
              </a:ext>
            </a:extLst>
          </p:cNvPr>
          <p:cNvSpPr txBox="1"/>
          <p:nvPr/>
        </p:nvSpPr>
        <p:spPr>
          <a:xfrm>
            <a:off x="339016" y="2541429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leftPos</a:t>
            </a:r>
            <a:r>
              <a:rPr lang="en-CA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53292-8647-4FE9-8659-2EE57A34F5FB}"/>
              </a:ext>
            </a:extLst>
          </p:cNvPr>
          <p:cNvSpPr txBox="1"/>
          <p:nvPr/>
        </p:nvSpPr>
        <p:spPr>
          <a:xfrm>
            <a:off x="11118980" y="2080340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rightPos</a:t>
            </a:r>
            <a:r>
              <a:rPr lang="en-CA" dirty="0"/>
              <a:t>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EE771C8-73EE-4C2A-9864-551BB24F950A}"/>
              </a:ext>
            </a:extLst>
          </p:cNvPr>
          <p:cNvCxnSpPr>
            <a:cxnSpLocks/>
          </p:cNvCxnSpPr>
          <p:nvPr/>
        </p:nvCxnSpPr>
        <p:spPr>
          <a:xfrm>
            <a:off x="7144138" y="4489965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63A887-A649-46AA-9A89-C9C71D278E3D}"/>
              </a:ext>
            </a:extLst>
          </p:cNvPr>
          <p:cNvCxnSpPr>
            <a:cxnSpLocks/>
          </p:cNvCxnSpPr>
          <p:nvPr/>
        </p:nvCxnSpPr>
        <p:spPr>
          <a:xfrm flipH="1">
            <a:off x="6220406" y="5231749"/>
            <a:ext cx="1875454" cy="14381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08403B-942E-48F5-AAA5-452DAE7FD81A}"/>
              </a:ext>
            </a:extLst>
          </p:cNvPr>
          <p:cNvCxnSpPr>
            <a:cxnSpLocks/>
          </p:cNvCxnSpPr>
          <p:nvPr/>
        </p:nvCxnSpPr>
        <p:spPr>
          <a:xfrm flipH="1">
            <a:off x="7158133" y="4616314"/>
            <a:ext cx="716905" cy="629816"/>
          </a:xfrm>
          <a:prstGeom prst="straightConnector1">
            <a:avLst/>
          </a:prstGeom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26BE6C-A752-4F32-8817-68DFFA7214CC}"/>
              </a:ext>
            </a:extLst>
          </p:cNvPr>
          <p:cNvSpPr txBox="1"/>
          <p:nvPr/>
        </p:nvSpPr>
        <p:spPr>
          <a:xfrm>
            <a:off x="7525144" y="4869607"/>
            <a:ext cx="86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theta</a:t>
            </a:r>
          </a:p>
        </p:txBody>
      </p:sp>
    </p:spTree>
    <p:extLst>
      <p:ext uri="{BB962C8B-B14F-4D97-AF65-F5344CB8AC3E}">
        <p14:creationId xmlns:p14="http://schemas.microsoft.com/office/powerpoint/2010/main" val="65541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953276" y="0"/>
            <a:ext cx="981425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912705" y="727025"/>
            <a:ext cx="800880" cy="43593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578498" y="3396343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1026366" y="279176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bg1"/>
                </a:solidFill>
              </a:rPr>
              <a:t>leftPaddleColumn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26BE6C-A752-4F32-8817-68DFFA7214CC}"/>
              </a:ext>
            </a:extLst>
          </p:cNvPr>
          <p:cNvSpPr txBox="1"/>
          <p:nvPr/>
        </p:nvSpPr>
        <p:spPr>
          <a:xfrm>
            <a:off x="4664" y="2989688"/>
            <a:ext cx="86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leftPos</a:t>
            </a:r>
            <a:endParaRPr lang="en-CA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5AA06EE-CF88-4164-BB15-93072477EC48}"/>
              </a:ext>
            </a:extLst>
          </p:cNvPr>
          <p:cNvCxnSpPr>
            <a:cxnSpLocks/>
          </p:cNvCxnSpPr>
          <p:nvPr/>
        </p:nvCxnSpPr>
        <p:spPr>
          <a:xfrm>
            <a:off x="1032587" y="727025"/>
            <a:ext cx="1779028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0B92B3E-2AF2-44F0-95C6-40E162D0DC89}"/>
              </a:ext>
            </a:extLst>
          </p:cNvPr>
          <p:cNvCxnSpPr>
            <a:cxnSpLocks/>
          </p:cNvCxnSpPr>
          <p:nvPr/>
        </p:nvCxnSpPr>
        <p:spPr>
          <a:xfrm>
            <a:off x="866188" y="1068355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DCBA0249-6156-4AFA-9505-2D274691D3F8}"/>
              </a:ext>
            </a:extLst>
          </p:cNvPr>
          <p:cNvSpPr/>
          <p:nvPr/>
        </p:nvSpPr>
        <p:spPr>
          <a:xfrm>
            <a:off x="4509786" y="5496121"/>
            <a:ext cx="844410" cy="844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86C4DB8-CB51-45BA-A2DC-83DBE91723F1}"/>
              </a:ext>
            </a:extLst>
          </p:cNvPr>
          <p:cNvCxnSpPr>
            <a:cxnSpLocks/>
          </p:cNvCxnSpPr>
          <p:nvPr/>
        </p:nvCxnSpPr>
        <p:spPr>
          <a:xfrm flipH="1">
            <a:off x="984374" y="5902437"/>
            <a:ext cx="3947617" cy="3027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FA6609D-3A92-45E5-A43D-5819AA289AB7}"/>
              </a:ext>
            </a:extLst>
          </p:cNvPr>
          <p:cNvCxnSpPr>
            <a:cxnSpLocks/>
          </p:cNvCxnSpPr>
          <p:nvPr/>
        </p:nvCxnSpPr>
        <p:spPr>
          <a:xfrm>
            <a:off x="4509786" y="5386111"/>
            <a:ext cx="422205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E7BF547-A08D-4B9D-9CEA-898831640351}"/>
              </a:ext>
            </a:extLst>
          </p:cNvPr>
          <p:cNvCxnSpPr>
            <a:cxnSpLocks/>
          </p:cNvCxnSpPr>
          <p:nvPr/>
        </p:nvCxnSpPr>
        <p:spPr>
          <a:xfrm>
            <a:off x="2912705" y="648508"/>
            <a:ext cx="800880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F695CA0-4D01-4BA1-AA05-1D845BB3D6A5}"/>
              </a:ext>
            </a:extLst>
          </p:cNvPr>
          <p:cNvSpPr txBox="1"/>
          <p:nvPr/>
        </p:nvSpPr>
        <p:spPr>
          <a:xfrm>
            <a:off x="2912705" y="319201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bg1"/>
                </a:solidFill>
              </a:rPr>
              <a:t>paddleWidth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40BE226-5CDF-4FFA-94B4-09508E821C24}"/>
              </a:ext>
            </a:extLst>
          </p:cNvPr>
          <p:cNvSpPr txBox="1"/>
          <p:nvPr/>
        </p:nvSpPr>
        <p:spPr>
          <a:xfrm>
            <a:off x="2128152" y="5563375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bg1"/>
                </a:solidFill>
              </a:rPr>
              <a:t>BallPosX</a:t>
            </a:r>
            <a:endParaRPr lang="en-CA" dirty="0">
              <a:solidFill>
                <a:schemeClr val="bg1"/>
              </a:solidFill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977C669-4EBF-4983-AA76-FB5D73E71477}"/>
              </a:ext>
            </a:extLst>
          </p:cNvPr>
          <p:cNvCxnSpPr>
            <a:cxnSpLocks/>
          </p:cNvCxnSpPr>
          <p:nvPr/>
        </p:nvCxnSpPr>
        <p:spPr>
          <a:xfrm>
            <a:off x="5708787" y="83976"/>
            <a:ext cx="0" cy="5848731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CDBDBF4-D752-49B8-A5C6-66EA3CA457ED}"/>
              </a:ext>
            </a:extLst>
          </p:cNvPr>
          <p:cNvSpPr txBox="1"/>
          <p:nvPr/>
        </p:nvSpPr>
        <p:spPr>
          <a:xfrm>
            <a:off x="5708787" y="648508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bg1"/>
                </a:solidFill>
              </a:rPr>
              <a:t>BallPosY</a:t>
            </a:r>
            <a:endParaRPr lang="en-CA" dirty="0">
              <a:solidFill>
                <a:schemeClr val="bg1"/>
              </a:solidFill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4E8D3B1-E817-44B5-8DEE-A962905ACDAA}"/>
              </a:ext>
            </a:extLst>
          </p:cNvPr>
          <p:cNvCxnSpPr>
            <a:cxnSpLocks/>
          </p:cNvCxnSpPr>
          <p:nvPr/>
        </p:nvCxnSpPr>
        <p:spPr>
          <a:xfrm>
            <a:off x="5466163" y="5386111"/>
            <a:ext cx="0" cy="52675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72602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839699A-3824-4358-A34B-34DA458A5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594"/>
            <a:ext cx="12192000" cy="60488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B5C208-3749-4D20-9009-7AA6B0E9D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281" y="1782147"/>
            <a:ext cx="5133392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Are narwhals real?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6E302-BC31-4D6E-96C6-8863BCFB5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90" y="3107710"/>
            <a:ext cx="2754086" cy="1603375"/>
          </a:xfrm>
        </p:spPr>
        <p:txBody>
          <a:bodyPr/>
          <a:lstStyle/>
          <a:p>
            <a:pPr marL="0" indent="0" algn="ctr">
              <a:buNone/>
            </a:pPr>
            <a:r>
              <a:rPr lang="en-CA" u="sng" dirty="0">
                <a:solidFill>
                  <a:schemeClr val="bg1"/>
                </a:solidFill>
              </a:rPr>
              <a:t>Thomas</a:t>
            </a:r>
          </a:p>
          <a:p>
            <a:pPr marL="0" indent="0" algn="ctr">
              <a:buNone/>
            </a:pPr>
            <a:r>
              <a:rPr lang="en-CA" dirty="0">
                <a:solidFill>
                  <a:schemeClr val="bg1"/>
                </a:solidFill>
              </a:rPr>
              <a:t>Yes, they are 100% real!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F73280-E19E-4B85-BA10-297DD3934383}"/>
              </a:ext>
            </a:extLst>
          </p:cNvPr>
          <p:cNvSpPr txBox="1">
            <a:spLocks/>
          </p:cNvSpPr>
          <p:nvPr/>
        </p:nvSpPr>
        <p:spPr>
          <a:xfrm>
            <a:off x="8483083" y="3023735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Anika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No, they are fictitious beasts</a:t>
            </a:r>
          </a:p>
        </p:txBody>
      </p:sp>
    </p:spTree>
    <p:extLst>
      <p:ext uri="{BB962C8B-B14F-4D97-AF65-F5344CB8AC3E}">
        <p14:creationId xmlns:p14="http://schemas.microsoft.com/office/powerpoint/2010/main" val="20531591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72ADB79-D6D9-4BF1-8E58-BBBDE350A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594"/>
            <a:ext cx="12192000" cy="604881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C189D23-48E4-495C-BE1C-225EB04F8389}"/>
              </a:ext>
            </a:extLst>
          </p:cNvPr>
          <p:cNvSpPr txBox="1">
            <a:spLocks/>
          </p:cNvSpPr>
          <p:nvPr/>
        </p:nvSpPr>
        <p:spPr>
          <a:xfrm>
            <a:off x="2930978" y="1998157"/>
            <a:ext cx="59070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>
                <a:solidFill>
                  <a:schemeClr val="bg1"/>
                </a:solidFill>
              </a:rPr>
              <a:t>Would it be better to be a gecko or a hawk for a week?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749A927-FE85-4EA3-8611-27D32F560E79}"/>
              </a:ext>
            </a:extLst>
          </p:cNvPr>
          <p:cNvSpPr txBox="1">
            <a:spLocks/>
          </p:cNvSpPr>
          <p:nvPr/>
        </p:nvSpPr>
        <p:spPr>
          <a:xfrm>
            <a:off x="556726" y="3457040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Sarah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Better to be a gecko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4AB46EE-A4AA-42E0-B1B8-2DF17D8062BA}"/>
              </a:ext>
            </a:extLst>
          </p:cNvPr>
          <p:cNvSpPr txBox="1">
            <a:spLocks/>
          </p:cNvSpPr>
          <p:nvPr/>
        </p:nvSpPr>
        <p:spPr>
          <a:xfrm>
            <a:off x="8327573" y="3534281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Laura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Better to be a hawk</a:t>
            </a:r>
          </a:p>
        </p:txBody>
      </p:sp>
    </p:spTree>
    <p:extLst>
      <p:ext uri="{BB962C8B-B14F-4D97-AF65-F5344CB8AC3E}">
        <p14:creationId xmlns:p14="http://schemas.microsoft.com/office/powerpoint/2010/main" val="33198210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656E65C-A506-4074-80FB-02C5A62A9584}"/>
              </a:ext>
            </a:extLst>
          </p:cNvPr>
          <p:cNvGrpSpPr/>
          <p:nvPr/>
        </p:nvGrpSpPr>
        <p:grpSpPr>
          <a:xfrm>
            <a:off x="1628165" y="0"/>
            <a:ext cx="8935670" cy="6858000"/>
            <a:chOff x="1628165" y="0"/>
            <a:chExt cx="8935670" cy="6858000"/>
          </a:xfrm>
        </p:grpSpPr>
        <p:pic>
          <p:nvPicPr>
            <p:cNvPr id="4" name="Picture 3" descr="A picture containing clock, drawing&#10;&#10;Description automatically generated">
              <a:extLst>
                <a:ext uri="{FF2B5EF4-FFF2-40B4-BE49-F238E27FC236}">
                  <a16:creationId xmlns:a16="http://schemas.microsoft.com/office/drawing/2014/main" id="{2C4EAE49-4CD2-4BFF-BCEE-86434DEA9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ED1B24"/>
                </a:clrFrom>
                <a:clrTo>
                  <a:srgbClr val="ED1B24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8165" y="0"/>
              <a:ext cx="8935670" cy="6858000"/>
            </a:xfrm>
            <a:prstGeom prst="rect">
              <a:avLst/>
            </a:prstGeom>
          </p:spPr>
        </p:pic>
        <p:pic>
          <p:nvPicPr>
            <p:cNvPr id="9" name="Picture 8" descr="A person wearing glasses and smiling at the camera&#10;&#10;Description automatically generated">
              <a:extLst>
                <a:ext uri="{FF2B5EF4-FFF2-40B4-BE49-F238E27FC236}">
                  <a16:creationId xmlns:a16="http://schemas.microsoft.com/office/drawing/2014/main" id="{C5FAEB3B-78D2-46DA-9F0B-65E43F75C6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44C60C"/>
                </a:clrFrom>
                <a:clrTo>
                  <a:srgbClr val="44C60C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6780" y="0"/>
              <a:ext cx="5585460" cy="61300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6317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5C76189-F0A9-440B-9B15-F7D7F2FBD6C7}"/>
              </a:ext>
            </a:extLst>
          </p:cNvPr>
          <p:cNvGrpSpPr/>
          <p:nvPr/>
        </p:nvGrpSpPr>
        <p:grpSpPr>
          <a:xfrm>
            <a:off x="3522928" y="822960"/>
            <a:ext cx="5146143" cy="5669280"/>
            <a:chOff x="3522928" y="822960"/>
            <a:chExt cx="5146143" cy="5669280"/>
          </a:xfrm>
        </p:grpSpPr>
        <p:pic>
          <p:nvPicPr>
            <p:cNvPr id="3" name="Picture 2" descr="A blurry image of a person&#10;&#10;Description automatically generated">
              <a:extLst>
                <a:ext uri="{FF2B5EF4-FFF2-40B4-BE49-F238E27FC236}">
                  <a16:creationId xmlns:a16="http://schemas.microsoft.com/office/drawing/2014/main" id="{86FFE9A3-6110-4EDC-A982-C835B3A56A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28" b="19836"/>
            <a:stretch/>
          </p:blipFill>
          <p:spPr>
            <a:xfrm>
              <a:off x="3522928" y="822960"/>
              <a:ext cx="5146143" cy="5669280"/>
            </a:xfrm>
            <a:prstGeom prst="rect">
              <a:avLst/>
            </a:prstGeom>
          </p:spPr>
        </p:pic>
        <p:pic>
          <p:nvPicPr>
            <p:cNvPr id="9" name="Picture 8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EE6F4333-1BA0-4867-B1CE-75D2C99D1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95605" y="924560"/>
              <a:ext cx="2600788" cy="28949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53965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C734B61-275A-45D8-AE1D-DC67F95FEA44}"/>
              </a:ext>
            </a:extLst>
          </p:cNvPr>
          <p:cNvGrpSpPr/>
          <p:nvPr/>
        </p:nvGrpSpPr>
        <p:grpSpPr>
          <a:xfrm>
            <a:off x="2794000" y="1158240"/>
            <a:ext cx="4561840" cy="3708400"/>
            <a:chOff x="2794000" y="1158240"/>
            <a:chExt cx="4561840" cy="3708400"/>
          </a:xfrm>
        </p:grpSpPr>
        <p:pic>
          <p:nvPicPr>
            <p:cNvPr id="3" name="Picture 2" descr="A satellite in space&#10;&#10;Description automatically generated">
              <a:extLst>
                <a:ext uri="{FF2B5EF4-FFF2-40B4-BE49-F238E27FC236}">
                  <a16:creationId xmlns:a16="http://schemas.microsoft.com/office/drawing/2014/main" id="{87747161-730D-4013-97A9-76B4FA5ED0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48" t="16296" r="19335" b="29630"/>
            <a:stretch/>
          </p:blipFill>
          <p:spPr>
            <a:xfrm>
              <a:off x="2794000" y="1158240"/>
              <a:ext cx="4561840" cy="3708400"/>
            </a:xfrm>
            <a:prstGeom prst="rect">
              <a:avLst/>
            </a:prstGeom>
          </p:spPr>
        </p:pic>
        <p:pic>
          <p:nvPicPr>
            <p:cNvPr id="11" name="Picture 10" descr="A picture containing dark&#10;&#10;Description automatically generated">
              <a:extLst>
                <a:ext uri="{FF2B5EF4-FFF2-40B4-BE49-F238E27FC236}">
                  <a16:creationId xmlns:a16="http://schemas.microsoft.com/office/drawing/2014/main" id="{C60A907F-D59A-411B-9F19-C76A77CB1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5529825">
              <a:off x="4717784" y="1085935"/>
              <a:ext cx="2343267" cy="2813244"/>
            </a:xfrm>
            <a:prstGeom prst="rect">
              <a:avLst/>
            </a:prstGeom>
          </p:spPr>
        </p:pic>
        <p:pic>
          <p:nvPicPr>
            <p:cNvPr id="7" name="Picture 6" descr="A picture containing clothing, hat&#10;&#10;Description automatically generated">
              <a:extLst>
                <a:ext uri="{FF2B5EF4-FFF2-40B4-BE49-F238E27FC236}">
                  <a16:creationId xmlns:a16="http://schemas.microsoft.com/office/drawing/2014/main" id="{B92D2F27-0A8A-4B9A-8E07-DCE945AAA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765814">
              <a:off x="3666422" y="2617529"/>
              <a:ext cx="1553583" cy="19121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39365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6670A7-72E7-48C1-A885-3CD9DC2703C6}"/>
              </a:ext>
            </a:extLst>
          </p:cNvPr>
          <p:cNvGrpSpPr/>
          <p:nvPr/>
        </p:nvGrpSpPr>
        <p:grpSpPr>
          <a:xfrm>
            <a:off x="2319935" y="325120"/>
            <a:ext cx="4389377" cy="5974080"/>
            <a:chOff x="2319935" y="325120"/>
            <a:chExt cx="4389377" cy="5974080"/>
          </a:xfrm>
        </p:grpSpPr>
        <p:pic>
          <p:nvPicPr>
            <p:cNvPr id="7" name="Picture 6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2289FE7C-BA6C-499F-B67C-0A0DE7A10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9935" y="325120"/>
              <a:ext cx="4389377" cy="5974080"/>
            </a:xfrm>
            <a:prstGeom prst="rect">
              <a:avLst/>
            </a:prstGeom>
          </p:spPr>
        </p:pic>
        <p:pic>
          <p:nvPicPr>
            <p:cNvPr id="5" name="Picture 4" descr="A person looking at the camera&#10;&#10;Description automatically generated">
              <a:extLst>
                <a:ext uri="{FF2B5EF4-FFF2-40B4-BE49-F238E27FC236}">
                  <a16:creationId xmlns:a16="http://schemas.microsoft.com/office/drawing/2014/main" id="{592A6FF5-B2AC-40AC-B9C7-C34077947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514416">
              <a:off x="3797959" y="587174"/>
              <a:ext cx="2528549" cy="29429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4504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F1F05C19-75AB-480B-938D-C0D5A0571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56" y="776724"/>
            <a:ext cx="2857500" cy="3609975"/>
          </a:xfrm>
          <a:prstGeom prst="rect">
            <a:avLst/>
          </a:prstGeom>
        </p:spPr>
      </p:pic>
      <p:pic>
        <p:nvPicPr>
          <p:cNvPr id="7" name="Picture 6" descr="A picture containing flying&#10;&#10;Description automatically generated">
            <a:extLst>
              <a:ext uri="{FF2B5EF4-FFF2-40B4-BE49-F238E27FC236}">
                <a16:creationId xmlns:a16="http://schemas.microsoft.com/office/drawing/2014/main" id="{1AD1B009-EF81-4B95-B6F5-9ACD2CA13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372" y="1117221"/>
            <a:ext cx="1986618" cy="2023407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5D752523-2922-4406-A544-2BDF2C02DF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756" y="1117221"/>
            <a:ext cx="1464230" cy="1398863"/>
          </a:xfrm>
          <a:prstGeom prst="rect">
            <a:avLst/>
          </a:prstGeom>
        </p:spPr>
      </p:pic>
      <p:pic>
        <p:nvPicPr>
          <p:cNvPr id="11" name="Picture 10" descr="A close up of a flower&#10;&#10;Description automatically generated">
            <a:extLst>
              <a:ext uri="{FF2B5EF4-FFF2-40B4-BE49-F238E27FC236}">
                <a16:creationId xmlns:a16="http://schemas.microsoft.com/office/drawing/2014/main" id="{84822E71-046E-4C5F-BF45-00AB82AA28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9512" y="3548543"/>
            <a:ext cx="3001860" cy="300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4568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272278B1-354C-4F58-8D0C-06CC50F42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025" y="2235975"/>
            <a:ext cx="417195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0108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4C531B91-281E-4A66-B05E-E8685B262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21" y="2754744"/>
            <a:ext cx="445770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2087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5C3D7C86-F40E-41C6-8A27-D964F46C5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390525"/>
            <a:ext cx="739140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8765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58316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462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15624</TotalTime>
  <Words>1258</Words>
  <Application>Microsoft Office PowerPoint</Application>
  <PresentationFormat>Widescreen</PresentationFormat>
  <Paragraphs>395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 Favicon: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  <vt:lpstr>Are narwhals real?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284</cp:revision>
  <dcterms:created xsi:type="dcterms:W3CDTF">2020-04-23T16:30:09Z</dcterms:created>
  <dcterms:modified xsi:type="dcterms:W3CDTF">2020-06-26T21:24:48Z</dcterms:modified>
</cp:coreProperties>
</file>